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F8D6664-84EA-4919-8E3B-C1AF963AB8B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7D02DA-5147-4804-8992-24B3E61DA9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13: Bee: Nested Loops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828800"/>
            <a:ext cx="3429000" cy="4381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0" y="6019801"/>
            <a:ext cx="4267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http://librarygrits.blogspot.com/2011/01/hive-of-activity.html</a:t>
            </a:r>
          </a:p>
        </p:txBody>
      </p:sp>
    </p:spTree>
    <p:extLst>
      <p:ext uri="{BB962C8B-B14F-4D97-AF65-F5344CB8AC3E}">
        <p14:creationId xmlns:p14="http://schemas.microsoft.com/office/powerpoint/2010/main" val="235929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dirty="0" smtClean="0">
                <a:solidFill>
                  <a:srgbClr val="696969"/>
                </a:solidFill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Break a sequence of steps into a hierarchy or looped sequences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Nest loops and conditionals to analyze multiple value conditions using if, else if, else logic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2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766" y="322103"/>
            <a:ext cx="4647433" cy="620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8288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U</a:t>
            </a:r>
            <a:r>
              <a:rPr lang="en-US" sz="3200" dirty="0" smtClean="0"/>
              <a:t>se </a:t>
            </a:r>
            <a:r>
              <a:rPr lang="en-US" sz="3200" dirty="0" smtClean="0"/>
              <a:t>the bee to collect all of the nectar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9914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304800"/>
            <a:ext cx="3276600" cy="105156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Example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700" dirty="0" smtClean="0"/>
              <a:t>(more challenging)</a:t>
            </a:r>
            <a:endParaRPr lang="en-US" sz="2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304800"/>
            <a:ext cx="4496745" cy="621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333"/>
          <a:stretch/>
        </p:blipFill>
        <p:spPr bwMode="auto">
          <a:xfrm>
            <a:off x="4953000" y="1676400"/>
            <a:ext cx="2362199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23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Stage 13: Bee: Nested Loops</a:t>
            </a:r>
          </a:p>
          <a:p>
            <a:r>
              <a:rPr lang="en-US" dirty="0" smtClean="0"/>
              <a:t>Progress your way through the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14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70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2</vt:lpstr>
      <vt:lpstr>Opulent</vt:lpstr>
      <vt:lpstr>Stage 13: Bee: Nested Loops</vt:lpstr>
      <vt:lpstr>Objectives</vt:lpstr>
      <vt:lpstr>Example #1</vt:lpstr>
      <vt:lpstr>Example  (more challenging)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13: Bee: Nested Loops</dc:title>
  <dc:creator>ychristian</dc:creator>
  <cp:lastModifiedBy>O'Grady-Cunniff, Dianne (CCPS)</cp:lastModifiedBy>
  <cp:revision>3</cp:revision>
  <dcterms:created xsi:type="dcterms:W3CDTF">2015-07-22T13:20:47Z</dcterms:created>
  <dcterms:modified xsi:type="dcterms:W3CDTF">2015-07-25T19:19:39Z</dcterms:modified>
</cp:coreProperties>
</file>